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Dentro il quadro del Congresso di Vienna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Attività di osservazione e analisi storica per la classe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Obiettivi dell'attività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Stimolare l'osservazione e il pensiero critico</a:t>
            </a:r>
          </a:p>
          <a:p>
            <a:r>
              <a:t>- Comprendere il significato storico del Congresso di Vienna</a:t>
            </a:r>
          </a:p>
          <a:p>
            <a:r>
              <a:t>- Sviluppare il lessico storico e la capacità di analisi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Fase 1 – Osservazione libera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Domande guida:</a:t>
            </a:r>
          </a:p>
          <a:p>
            <a:r>
              <a:t>- Cosa vedi nel quadro?</a:t>
            </a:r>
          </a:p>
          <a:p>
            <a:r>
              <a:t>- Quante persone ci sono? Che età hanno? Come sono vestite?</a:t>
            </a:r>
          </a:p>
          <a:p>
            <a:r>
              <a:t>- Cosa stanno facendo? Dove si trovano?</a:t>
            </a:r>
          </a:p>
          <a:p>
            <a:r>
              <a:t>- Che atmosfera si respira?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Fase 2 – Contesto storico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Dopo la sconfitta di Napoleone, le potenze europee si riuniscono a Vienna (1814-1815) per ristabilire l'ordine in Europa.</a:t>
            </a:r>
          </a:p>
          <a:p/>
          <a:p>
            <a:r>
              <a:t>Protagonisti: Austria, Russia, Prussia, Inghilterra, Francia</a:t>
            </a:r>
          </a:p>
          <a:p>
            <a:r>
              <a:t>Obiettivo: restaurare le monarchie e i confini pre-napoleonici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Fase 3 – Analisi storica guidata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Domande per riflettere:</a:t>
            </a:r>
          </a:p>
          <a:p>
            <a:r>
              <a:t>- Chi sono i personaggi? Chi ha più potere?</a:t>
            </a:r>
          </a:p>
          <a:p>
            <a:r>
              <a:t>- Cosa dice il quadro sul modo di fare politica?</a:t>
            </a:r>
          </a:p>
          <a:p>
            <a:r>
              <a:t>- Chi è escluso da questa scena e perché?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Fase 4 – Discussione e attualizzazione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Collegamenti con l'attualità:</a:t>
            </a:r>
          </a:p>
          <a:p>
            <a:r>
              <a:t>- Esistono oggi eventi simili?</a:t>
            </a:r>
          </a:p>
          <a:p>
            <a:r>
              <a:t>- Come si prendono decisioni politiche oggi?</a:t>
            </a:r>
          </a:p>
          <a:p>
            <a:r>
              <a:t>- Cosa possiamo imparare dal Congresso di Vienna?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Variante creativa: Il personaggio parla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Scegli un personaggio del quadro e immagina il suo pensiero:</a:t>
            </a:r>
          </a:p>
          <a:p>
            <a:r>
              <a:t>"Io sono il conte Metternich, e oggi propongo..."</a:t>
            </a:r>
          </a:p>
          <a:p>
            <a:r>
              <a:t>"Sono un diplomatico francese e difendo il mio paese..."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